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0877C-5567-42DF-7831-BAC70B7BB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6533A0-47B1-A08D-F326-C14F8C8BD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EEB82-0ECB-7E54-28F0-12F0E806C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A4F93-0EE1-4508-A9FB-7563CEC7CF2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850EB-8889-328C-0961-E93493F32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C305B-1E20-88B7-9727-3E9554014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A2DC-89CE-4A98-8FC2-145A5F17C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97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8BA23-BF8D-FA67-0086-8BAEA69E2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64507-37D6-7A16-638B-E0467FA32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59875-D689-E39B-63EB-01259368A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A4F93-0EE1-4508-A9FB-7563CEC7CF2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99D6F-D618-B544-59AB-6E63070AA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DF810-CB3F-0B3D-7B43-0C474A942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A2DC-89CE-4A98-8FC2-145A5F17C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85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F058E-2641-7727-C54A-122DA2CB7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91E11-1A5E-803F-C02F-47BC471D6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02F78-4F13-BDBD-063E-9D8C5B912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A4F93-0EE1-4508-A9FB-7563CEC7CF2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ED404-E9E5-DA36-AC35-6C3D018F1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837E2-9454-67E7-046A-69E77795F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A2DC-89CE-4A98-8FC2-145A5F17C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034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713D9-C132-4150-23D7-0638DD8B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7153A-BA80-5C48-AA00-24546EF249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8284C5-3D37-DFC0-F129-29DDD7D9E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773F2D-CF4B-D808-2FE3-FD727BE9C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A4F93-0EE1-4508-A9FB-7563CEC7CF2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61B3CD-D410-8C61-0FBC-E4C92BF8A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37E63-F897-F198-FF93-969D2C01A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A2DC-89CE-4A98-8FC2-145A5F17C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786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2B208-372E-E7D2-6A9E-A86557CD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6112F-4836-7BAC-D367-5BA01CE8B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10E07E-8B26-D64D-5C6C-62FE3A7EDB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0FD287-4F3C-F3B3-A299-A423D3D482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25EE7C-3DFC-C3A0-1CB2-3BF9DD3CF8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B7A73E-C3FE-F546-CFAC-34D9A5BF9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A4F93-0EE1-4508-A9FB-7563CEC7CF2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F2862A-CD41-7C80-D998-64787256E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734AAF-4CFF-D2D7-4E40-95109732C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A2DC-89CE-4A98-8FC2-145A5F17C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6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C8FEF-7F0F-7938-9184-1E36D680E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F66458-B6F3-997E-7856-C8890C271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A4F93-0EE1-4508-A9FB-7563CEC7CF2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16851F-11C8-9181-E6C4-F481052D3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CB272-8C8D-AD6B-7E42-3C444E293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A2DC-89CE-4A98-8FC2-145A5F17C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24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B5EFFC-FEA7-AEBD-E30D-F55FB0C46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A4F93-0EE1-4508-A9FB-7563CEC7CF2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233F43-F4F3-529E-D643-D5A1D0E7F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52E0A-6937-C089-B658-8F279EE10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A2DC-89CE-4A98-8FC2-145A5F17C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576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423DD-E6CF-D12B-4779-3BD52DDCF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58FD5-1FCF-7B95-C029-A0A343762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DD304-A2F7-A918-4B82-D7D1451F7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A86EC9-D9C8-4AD4-8FC3-0D143562A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A4F93-0EE1-4508-A9FB-7563CEC7CF2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0BDD9-8CC0-B836-6D3D-534CC4BFE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F9DAF-D763-0A9A-46A6-A6F921DAF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A2DC-89CE-4A98-8FC2-145A5F17C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864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AFE80-0E35-ED3C-E8FC-C4EDA2A44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3B652F-2D91-51FC-C444-842769970C1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B56D0-66C2-7535-FFB5-2CD4F805D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647433-3147-A808-6DF9-2747F50E4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A4F93-0EE1-4508-A9FB-7563CEC7CF2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984AC2-3E87-7C1B-2639-759FBBBFB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7FEDA-9582-EB93-63D0-BC6E8D58A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A2DC-89CE-4A98-8FC2-145A5F17C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1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58664-568A-04BC-07D8-C603853B4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577297-A6B9-60E1-DF2D-CA1559C91A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1B303E-1CEC-7659-5DCB-5E75CC0E4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A4F93-0EE1-4508-A9FB-7563CEC7CF2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5E254-0D6D-46F2-7F26-A53A590E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BCA9C-53A0-4BE4-B9CC-E847F822D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A2DC-89CE-4A98-8FC2-145A5F17C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411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4893D2-63CA-261F-1593-3C04279DA3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9846BB-0400-A37D-2763-A6CF704C3D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20393-13F3-9F76-68C4-EF55415C6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A4F93-0EE1-4508-A9FB-7563CEC7CF2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D37BF-E024-0254-F257-D24F3C8F5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27B06-E57D-E997-BBBC-CD78AFD2B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9A2DC-89CE-4A98-8FC2-145A5F17C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595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F59B71-A60F-651C-0DA6-F9E64417B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27BF86-4D0C-1E8D-05AD-AF37FAC8D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EB4BA-BCBF-B0EC-14D4-5BC2892388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3A4F93-0EE1-4508-A9FB-7563CEC7CF2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86B28-FC14-AB80-1756-E70102742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7C14A-E518-D909-33E3-64E1DDF97E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49A2DC-89CE-4A98-8FC2-145A5F17C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70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6F4EF4-7F98-2A0C-9E40-999FC9D97AD3}"/>
              </a:ext>
            </a:extLst>
          </p:cNvPr>
          <p:cNvSpPr txBox="1"/>
          <p:nvPr/>
        </p:nvSpPr>
        <p:spPr>
          <a:xfrm>
            <a:off x="2406015" y="3837105"/>
            <a:ext cx="7644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Veterans Day BBQ T Shirts for Sale!!!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$20 each---All sizes available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ED22AD-8C1B-FB82-7815-33AE836D5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70252"/>
            <a:ext cx="6096000" cy="21889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78DC84-0AB3-8CA3-C8C6-5CA89B1F6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088" y="5523152"/>
            <a:ext cx="2767824" cy="10303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6FA90C-21E4-F9D2-0758-61F8289866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55" y="2400595"/>
            <a:ext cx="2160245" cy="38371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91ED8E-6DDC-39C1-D665-84D2E0F667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555" y="3014149"/>
            <a:ext cx="2417663" cy="32235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6CAABD-1236-13DF-F7AE-ACC6EF2C760A}"/>
              </a:ext>
            </a:extLst>
          </p:cNvPr>
          <p:cNvSpPr txBox="1"/>
          <p:nvPr/>
        </p:nvSpPr>
        <p:spPr>
          <a:xfrm>
            <a:off x="962025" y="1752600"/>
            <a:ext cx="195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Heathered Navy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A1E9C6-8CF5-2969-9365-D5231F1B19CE}"/>
              </a:ext>
            </a:extLst>
          </p:cNvPr>
          <p:cNvSpPr txBox="1"/>
          <p:nvPr/>
        </p:nvSpPr>
        <p:spPr>
          <a:xfrm>
            <a:off x="9460073" y="2374565"/>
            <a:ext cx="195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Olive Tan</a:t>
            </a:r>
          </a:p>
        </p:txBody>
      </p:sp>
    </p:spTree>
    <p:extLst>
      <p:ext uri="{BB962C8B-B14F-4D97-AF65-F5344CB8AC3E}">
        <p14:creationId xmlns:p14="http://schemas.microsoft.com/office/powerpoint/2010/main" val="3170339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Tommie Boleyn</dc:creator>
  <cp:lastModifiedBy>Tommie Boleyn</cp:lastModifiedBy>
  <cp:revision>1</cp:revision>
  <dcterms:created xsi:type="dcterms:W3CDTF">2026-10-09T20:03:13Z</dcterms:created>
  <dcterms:modified xsi:type="dcterms:W3CDTF">2026-10-09T20:06:30Z</dcterms:modified>
</cp:coreProperties>
</file>